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E2"/>
    <a:srgbClr val="FFD700"/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ED74B-4C97-40D5-B8E2-A09B4938880F}" v="1" dt="2023-07-05T11:42:44.2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o Arents" userId="365b4a9e-7390-4eae-b8a1-824ee7a8e77f" providerId="ADAL" clId="{5B8ED74B-4C97-40D5-B8E2-A09B4938880F}"/>
    <pc:docChg chg="undo custSel modSld">
      <pc:chgData name="Hugo Arents" userId="365b4a9e-7390-4eae-b8a1-824ee7a8e77f" providerId="ADAL" clId="{5B8ED74B-4C97-40D5-B8E2-A09B4938880F}" dt="2023-07-05T11:42:44.276" v="2" actId="14826"/>
      <pc:docMkLst>
        <pc:docMk/>
      </pc:docMkLst>
      <pc:sldChg chg="addSp delSp modSp mod">
        <pc:chgData name="Hugo Arents" userId="365b4a9e-7390-4eae-b8a1-824ee7a8e77f" providerId="ADAL" clId="{5B8ED74B-4C97-40D5-B8E2-A09B4938880F}" dt="2023-07-05T11:42:44.276" v="2" actId="14826"/>
        <pc:sldMkLst>
          <pc:docMk/>
          <pc:sldMk cId="1676150058" sldId="258"/>
        </pc:sldMkLst>
        <pc:picChg chg="add del mod">
          <ac:chgData name="Hugo Arents" userId="365b4a9e-7390-4eae-b8a1-824ee7a8e77f" providerId="ADAL" clId="{5B8ED74B-4C97-40D5-B8E2-A09B4938880F}" dt="2023-07-05T11:42:44.276" v="2" actId="14826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  <pc:docChgLst>
    <pc:chgData name="Hugo Arents" userId="365b4a9e-7390-4eae-b8a1-824ee7a8e77f" providerId="ADAL" clId="{453A1D7F-7683-4DA3-8159-D3E9152983BD}"/>
    <pc:docChg chg="undo custSel addSld delSld modSld">
      <pc:chgData name="Hugo Arents" userId="365b4a9e-7390-4eae-b8a1-824ee7a8e77f" providerId="ADAL" clId="{453A1D7F-7683-4DA3-8159-D3E9152983BD}" dt="2023-02-27T12:20:37.410" v="202" actId="1440"/>
      <pc:docMkLst>
        <pc:docMk/>
      </pc:docMkLst>
      <pc:sldChg chg="addSp delSp modSp del mod delDesignElem">
        <pc:chgData name="Hugo Arents" userId="365b4a9e-7390-4eae-b8a1-824ee7a8e77f" providerId="ADAL" clId="{453A1D7F-7683-4DA3-8159-D3E9152983BD}" dt="2023-02-27T12:20:05.039" v="201" actId="47"/>
        <pc:sldMkLst>
          <pc:docMk/>
          <pc:sldMk cId="4043737824" sldId="257"/>
        </pc:sldMkLst>
        <pc:spChg chg="add mod">
          <ac:chgData name="Hugo Arents" userId="365b4a9e-7390-4eae-b8a1-824ee7a8e77f" providerId="ADAL" clId="{453A1D7F-7683-4DA3-8159-D3E9152983BD}" dt="2023-02-27T12:06:29.373" v="8" actId="208"/>
          <ac:spMkLst>
            <pc:docMk/>
            <pc:sldMk cId="4043737824" sldId="257"/>
            <ac:spMk id="6" creationId="{50FA8797-6435-8EF9-4BBA-5E314CE93F79}"/>
          </ac:spMkLst>
        </pc:spChg>
        <pc:spChg chg="del mod">
          <ac:chgData name="Hugo Arents" userId="365b4a9e-7390-4eae-b8a1-824ee7a8e77f" providerId="ADAL" clId="{453A1D7F-7683-4DA3-8159-D3E9152983BD}" dt="2023-02-27T12:05:40.415" v="2" actId="478"/>
          <ac:spMkLst>
            <pc:docMk/>
            <pc:sldMk cId="4043737824" sldId="257"/>
            <ac:spMk id="8" creationId="{D99ABF0E-4FEF-B6FA-D074-BE9D518F6815}"/>
          </ac:spMkLst>
        </pc:spChg>
        <pc:spChg chg="del">
          <ac:chgData name="Hugo Arents" userId="365b4a9e-7390-4eae-b8a1-824ee7a8e77f" providerId="ADAL" clId="{453A1D7F-7683-4DA3-8159-D3E9152983BD}" dt="2023-02-27T12:05:38.250" v="0" actId="478"/>
          <ac:spMkLst>
            <pc:docMk/>
            <pc:sldMk cId="4043737824" sldId="257"/>
            <ac:spMk id="11" creationId="{1D80D2B8-ED81-5081-BF80-F92B2CC2CE98}"/>
          </ac:spMkLst>
        </pc:spChg>
        <pc:spChg chg="del">
          <ac:chgData name="Hugo Arents" userId="365b4a9e-7390-4eae-b8a1-824ee7a8e77f" providerId="ADAL" clId="{453A1D7F-7683-4DA3-8159-D3E9152983BD}" dt="2023-02-27T12:09:16.409" v="21"/>
          <ac:spMkLst>
            <pc:docMk/>
            <pc:sldMk cId="4043737824" sldId="257"/>
            <ac:spMk id="22" creationId="{A9286AD2-18A9-4868-A4E3-7A2097A20810}"/>
          </ac:spMkLst>
        </pc:spChg>
        <pc:picChg chg="mod">
          <ac:chgData name="Hugo Arents" userId="365b4a9e-7390-4eae-b8a1-824ee7a8e77f" providerId="ADAL" clId="{453A1D7F-7683-4DA3-8159-D3E9152983BD}" dt="2023-02-27T12:13:39.735" v="67" actId="1076"/>
          <ac:picMkLst>
            <pc:docMk/>
            <pc:sldMk cId="4043737824" sldId="257"/>
            <ac:picMk id="4" creationId="{1124BC43-38F4-4E01-9DC0-B7663FAA12E5}"/>
          </ac:picMkLst>
        </pc:picChg>
        <pc:cxnChg chg="del">
          <ac:chgData name="Hugo Arents" userId="365b4a9e-7390-4eae-b8a1-824ee7a8e77f" providerId="ADAL" clId="{453A1D7F-7683-4DA3-8159-D3E9152983BD}" dt="2023-02-27T12:09:16.409" v="21"/>
          <ac:cxnSpMkLst>
            <pc:docMk/>
            <pc:sldMk cId="4043737824" sldId="257"/>
            <ac:cxnSpMk id="24" creationId="{E7A7CD63-7EC3-44F3-95D0-595C4019FF24}"/>
          </ac:cxnSpMkLst>
        </pc:cxnChg>
      </pc:sldChg>
      <pc:sldChg chg="addSp delSp modSp new mod">
        <pc:chgData name="Hugo Arents" userId="365b4a9e-7390-4eae-b8a1-824ee7a8e77f" providerId="ADAL" clId="{453A1D7F-7683-4DA3-8159-D3E9152983BD}" dt="2023-02-27T12:20:37.410" v="202" actId="1440"/>
        <pc:sldMkLst>
          <pc:docMk/>
          <pc:sldMk cId="1676150058" sldId="258"/>
        </pc:sldMkLst>
        <pc:spChg chg="mod ord">
          <ac:chgData name="Hugo Arents" userId="365b4a9e-7390-4eae-b8a1-824ee7a8e77f" providerId="ADAL" clId="{453A1D7F-7683-4DA3-8159-D3E9152983BD}" dt="2023-02-27T12:17:00.144" v="182" actId="1076"/>
          <ac:spMkLst>
            <pc:docMk/>
            <pc:sldMk cId="1676150058" sldId="258"/>
            <ac:spMk id="2" creationId="{7A1E451B-E631-9E8F-FFDD-080291E4FC42}"/>
          </ac:spMkLst>
        </pc:spChg>
        <pc:spChg chg="del mod">
          <ac:chgData name="Hugo Arents" userId="365b4a9e-7390-4eae-b8a1-824ee7a8e77f" providerId="ADAL" clId="{453A1D7F-7683-4DA3-8159-D3E9152983BD}" dt="2023-02-27T12:09:24.340" v="23" actId="478"/>
          <ac:spMkLst>
            <pc:docMk/>
            <pc:sldMk cId="1676150058" sldId="258"/>
            <ac:spMk id="3" creationId="{1A5389A2-921C-A43F-B15D-1AA77AD45873}"/>
          </ac:spMkLst>
        </pc:spChg>
        <pc:spChg chg="del mod">
          <ac:chgData name="Hugo Arents" userId="365b4a9e-7390-4eae-b8a1-824ee7a8e77f" providerId="ADAL" clId="{453A1D7F-7683-4DA3-8159-D3E9152983BD}" dt="2023-02-27T12:09:21.514" v="22" actId="478"/>
          <ac:spMkLst>
            <pc:docMk/>
            <pc:sldMk cId="1676150058" sldId="258"/>
            <ac:spMk id="4" creationId="{59CBC7AF-4146-0966-28C1-5C916DFC36B6}"/>
          </ac:spMkLst>
        </pc:spChg>
        <pc:spChg chg="add mod">
          <ac:chgData name="Hugo Arents" userId="365b4a9e-7390-4eae-b8a1-824ee7a8e77f" providerId="ADAL" clId="{453A1D7F-7683-4DA3-8159-D3E9152983BD}" dt="2023-02-27T12:16:57.793" v="181" actId="1076"/>
          <ac:spMkLst>
            <pc:docMk/>
            <pc:sldMk cId="1676150058" sldId="258"/>
            <ac:spMk id="5" creationId="{F55314EC-176B-432D-A1A6-B4DEC768F75B}"/>
          </ac:spMkLst>
        </pc:spChg>
        <pc:spChg chg="add mod">
          <ac:chgData name="Hugo Arents" userId="365b4a9e-7390-4eae-b8a1-824ee7a8e77f" providerId="ADAL" clId="{453A1D7F-7683-4DA3-8159-D3E9152983BD}" dt="2023-02-27T12:17:06.879" v="183" actId="1076"/>
          <ac:spMkLst>
            <pc:docMk/>
            <pc:sldMk cId="1676150058" sldId="258"/>
            <ac:spMk id="7" creationId="{C0CB6E31-52D2-642B-0A92-0D9B4F047ABB}"/>
          </ac:spMkLst>
        </pc:spChg>
        <pc:spChg chg="add mod">
          <ac:chgData name="Hugo Arents" userId="365b4a9e-7390-4eae-b8a1-824ee7a8e77f" providerId="ADAL" clId="{453A1D7F-7683-4DA3-8159-D3E9152983BD}" dt="2023-02-27T12:18:39.072" v="187" actId="1076"/>
          <ac:spMkLst>
            <pc:docMk/>
            <pc:sldMk cId="1676150058" sldId="258"/>
            <ac:spMk id="8" creationId="{78206E78-7ADA-D501-6B17-64F233E3FD82}"/>
          </ac:spMkLst>
        </pc:spChg>
        <pc:spChg chg="add mod">
          <ac:chgData name="Hugo Arents" userId="365b4a9e-7390-4eae-b8a1-824ee7a8e77f" providerId="ADAL" clId="{453A1D7F-7683-4DA3-8159-D3E9152983BD}" dt="2023-02-27T12:19:48.644" v="200" actId="1076"/>
          <ac:spMkLst>
            <pc:docMk/>
            <pc:sldMk cId="1676150058" sldId="258"/>
            <ac:spMk id="10" creationId="{1525EC6C-479E-D7C2-CD5F-F4C0C6EAF984}"/>
          </ac:spMkLst>
        </pc:spChg>
        <pc:graphicFrameChg chg="add del mod">
          <ac:chgData name="Hugo Arents" userId="365b4a9e-7390-4eae-b8a1-824ee7a8e77f" providerId="ADAL" clId="{453A1D7F-7683-4DA3-8159-D3E9152983BD}" dt="2023-02-27T12:14:16.606" v="69" actId="478"/>
          <ac:graphicFrameMkLst>
            <pc:docMk/>
            <pc:sldMk cId="1676150058" sldId="258"/>
            <ac:graphicFrameMk id="6" creationId="{4A80D002-BA97-D988-D6EF-7E1A86CB5800}"/>
          </ac:graphicFrameMkLst>
        </pc:graphicFrameChg>
        <pc:picChg chg="add mod">
          <ac:chgData name="Hugo Arents" userId="365b4a9e-7390-4eae-b8a1-824ee7a8e77f" providerId="ADAL" clId="{453A1D7F-7683-4DA3-8159-D3E9152983BD}" dt="2023-02-27T12:20:37.410" v="202" actId="1440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  <pc:docChgLst>
    <pc:chgData name="Hugo Arents" userId="365b4a9e-7390-4eae-b8a1-824ee7a8e77f" providerId="ADAL" clId="{718ADA21-9031-41CE-A2ED-BE41FF56882C}"/>
    <pc:docChg chg="custSel modSld">
      <pc:chgData name="Hugo Arents" userId="365b4a9e-7390-4eae-b8a1-824ee7a8e77f" providerId="ADAL" clId="{718ADA21-9031-41CE-A2ED-BE41FF56882C}" dt="2023-04-06T09:25:31.908" v="137" actId="339"/>
      <pc:docMkLst>
        <pc:docMk/>
      </pc:docMkLst>
      <pc:sldChg chg="addSp delSp modSp mod">
        <pc:chgData name="Hugo Arents" userId="365b4a9e-7390-4eae-b8a1-824ee7a8e77f" providerId="ADAL" clId="{718ADA21-9031-41CE-A2ED-BE41FF56882C}" dt="2023-04-06T09:25:31.908" v="137" actId="339"/>
        <pc:sldMkLst>
          <pc:docMk/>
          <pc:sldMk cId="1676150058" sldId="258"/>
        </pc:sldMkLst>
        <pc:spChg chg="mod">
          <ac:chgData name="Hugo Arents" userId="365b4a9e-7390-4eae-b8a1-824ee7a8e77f" providerId="ADAL" clId="{718ADA21-9031-41CE-A2ED-BE41FF56882C}" dt="2023-04-06T09:22:48.653" v="4" actId="207"/>
          <ac:spMkLst>
            <pc:docMk/>
            <pc:sldMk cId="1676150058" sldId="258"/>
            <ac:spMk id="2" creationId="{7A1E451B-E631-9E8F-FFDD-080291E4FC42}"/>
          </ac:spMkLst>
        </pc:spChg>
        <pc:spChg chg="mod">
          <ac:chgData name="Hugo Arents" userId="365b4a9e-7390-4eae-b8a1-824ee7a8e77f" providerId="ADAL" clId="{718ADA21-9031-41CE-A2ED-BE41FF56882C}" dt="2023-04-06T09:22:55.154" v="5" actId="207"/>
          <ac:spMkLst>
            <pc:docMk/>
            <pc:sldMk cId="1676150058" sldId="258"/>
            <ac:spMk id="7" creationId="{C0CB6E31-52D2-642B-0A92-0D9B4F047ABB}"/>
          </ac:spMkLst>
        </pc:spChg>
        <pc:spChg chg="mod">
          <ac:chgData name="Hugo Arents" userId="365b4a9e-7390-4eae-b8a1-824ee7a8e77f" providerId="ADAL" clId="{718ADA21-9031-41CE-A2ED-BE41FF56882C}" dt="2023-04-06T09:23:42.041" v="6" actId="208"/>
          <ac:spMkLst>
            <pc:docMk/>
            <pc:sldMk cId="1676150058" sldId="258"/>
            <ac:spMk id="8" creationId="{78206E78-7ADA-D501-6B17-64F233E3FD82}"/>
          </ac:spMkLst>
        </pc:spChg>
        <pc:spChg chg="del">
          <ac:chgData name="Hugo Arents" userId="365b4a9e-7390-4eae-b8a1-824ee7a8e77f" providerId="ADAL" clId="{718ADA21-9031-41CE-A2ED-BE41FF56882C}" dt="2023-04-06T09:20:36.914" v="0" actId="478"/>
          <ac:spMkLst>
            <pc:docMk/>
            <pc:sldMk cId="1676150058" sldId="258"/>
            <ac:spMk id="10" creationId="{1525EC6C-479E-D7C2-CD5F-F4C0C6EAF984}"/>
          </ac:spMkLst>
        </pc:spChg>
        <pc:picChg chg="add mod">
          <ac:chgData name="Hugo Arents" userId="365b4a9e-7390-4eae-b8a1-824ee7a8e77f" providerId="ADAL" clId="{718ADA21-9031-41CE-A2ED-BE41FF56882C}" dt="2023-04-06T09:20:50.406" v="3" actId="1076"/>
          <ac:picMkLst>
            <pc:docMk/>
            <pc:sldMk cId="1676150058" sldId="258"/>
            <ac:picMk id="3" creationId="{1643D731-1D15-1369-7D3A-9C85F15C1FD3}"/>
          </ac:picMkLst>
        </pc:picChg>
        <pc:picChg chg="mod">
          <ac:chgData name="Hugo Arents" userId="365b4a9e-7390-4eae-b8a1-824ee7a8e77f" providerId="ADAL" clId="{718ADA21-9031-41CE-A2ED-BE41FF56882C}" dt="2023-04-06T09:25:31.908" v="137" actId="339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682468A-F8DF-4E9A-98A9-7A4A4C22BA0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901C9C1-8869-4164-9103-760A82EA1CDD}" type="datetime1">
              <a:rPr lang="nl-NL" smtClean="0"/>
              <a:t>5-7-2023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94BE87-CB55-4D99-DAA3-EB679554C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F046E6E-F75A-CF1E-0950-2A9D79E155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3AF903-9E82-F3DD-061B-DC138FA3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0FA062C-438B-435B-AC72-11EE0553D348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5BB4DF-9C5F-12A3-CBA3-A92A3DA2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E9EB2A-1AC3-32CE-7C3B-5CFB5F9B1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98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A1F10-6B5D-A3BB-390D-7C2EFFCD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54AC656-225E-28C5-C5C7-DB81EA039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34FF77-F7F5-4E46-5788-5EDCC432B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4DE0F8E-8C2A-4EA9-82B4-D806D34B557D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DDEF91-22B6-9BAF-23DC-60F03AAC6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61B769-648F-5440-E797-AAB5A256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07E6E8A-AAB2-FB95-9BEF-0564BDA799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0E35C6-54F7-7361-D98C-32DC22221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D47A48-B41D-7583-8746-200E0E1C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C4D6BC-2A99-4B5A-A80A-D2F51008085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6F10F0-583C-D5C9-1F53-6EA883DF0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03B575-71A5-C809-608A-97DCF8F66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7A172-CD90-0C8B-78E7-4F8CE32FE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922A39-5225-64B6-672F-0D7FCCBDB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CBE1-2135-3A39-BFFA-99BED9C19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D9014D-1DF8-F6EA-CBD1-4B4217BBB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605602-FCC8-15D8-071A-44318D20C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18963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8B577-657E-510D-5085-B23632613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0F8D11-7A56-5812-AEBC-70E0032C8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6BC3AD-5911-F466-3AB9-24B2AC0D7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0746DE-BCB6-4742-BAD3-23D789492DEA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563E0F-0CC3-A776-E226-EC58F297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12015E-FAF8-9FF6-7BFB-525966660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61381C-CFA5-CC28-4AA6-B864053C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357814-CEAD-994C-D2DE-EEDEE0607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931FF8-0153-096A-064A-202248E5B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63411F-1924-4DAA-344F-BD55FF79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BED15E-72BB-95D2-CFF4-9CD6E5384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A21A71-A361-78C8-F733-7B7DA21FE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01713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CA6F05-030B-08AB-5103-1DB207B6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15AA63-0DB1-5161-D0D1-C3259BF9D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5D97CA-E0A9-C43C-F203-2D32AD5E0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7752DD-DE9F-A272-AEDB-2DA851875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CEC18C-6DE9-7292-A8B1-3F6D02D9E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271DDD-A0AD-D52F-2880-7045ECA08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CF4AAB0-CA0B-4B50-BAF5-64285225E6D3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89DF1F8-F4C6-4F05-D01B-DC6EFC7C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77125CA-8F52-9D13-5698-76CC3B8ED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10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84CC1B-2E40-FEC2-EF24-5D788F5C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98B673F-5DC0-B8AA-BE6C-DB415F94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7EE9EEA-93A4-4AC0-82A3-AAE045D2626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4296E39-F6F0-D5D8-9EF0-47FAC778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30BA021-B0EE-5A73-BFE2-F34AE987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2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3764857-320A-9F3F-8665-09B6DF17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510036-C9F6-4A25-952D-E980D1218E5A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E7B4B12-4773-790C-2045-5D22526DD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A75537D-5973-6900-5CE4-97DD79B9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4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07AED-BB46-9661-F61D-0B46102B8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0562E-AEEB-ECD7-FB2C-0CCCC660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622749-4CC2-C3A4-374A-EF40E5C04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2BF357-8BDE-8ACA-A09B-07D7E46E6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EC0246C-263D-46C0-97C2-33055410F436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175585-FED6-D2AB-614B-3498313C7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3CD807-C2A0-F46C-89F5-EB1A7D6CC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pPr rtl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91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DF398-F11E-49E5-5866-1F0044E40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1B45A8-4B1C-077D-5B6A-7E33F6017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96CBD46-9223-F827-2C94-494AECB09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3A59B1-C6CC-DF92-3589-85B3998F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828DE5-5E25-48F8-9D08-0AAF94E065B7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030170-A42F-7EEF-AAAE-850A4A81A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CDB70E-01DB-61C8-0295-8CDD7D8FB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2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7146311-D6FC-80C6-F3B4-5B36471F2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D9E33B-C4B8-64D9-2388-382AB6C72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D4EE77-10D6-BD46-97B1-1B29A3E61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E6F3BB-40D1-626C-D469-691E0E499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D0BB0A-A755-AF75-EC50-F0A070194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5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F55314EC-176B-432D-A1A6-B4DEC768F75B}"/>
              </a:ext>
            </a:extLst>
          </p:cNvPr>
          <p:cNvSpPr/>
          <p:nvPr/>
        </p:nvSpPr>
        <p:spPr>
          <a:xfrm>
            <a:off x="0" y="0"/>
            <a:ext cx="5196313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1E451B-E631-9E8F-FFDD-080291E4F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800" y="762317"/>
            <a:ext cx="3831285" cy="2421583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Bedankt</a:t>
            </a:r>
            <a:b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</a:br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voor uw </a:t>
            </a:r>
            <a:b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</a:br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aankoop!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0CB6E31-52D2-642B-0A92-0D9B4F047ABB}"/>
              </a:ext>
            </a:extLst>
          </p:cNvPr>
          <p:cNvSpPr txBox="1">
            <a:spLocks/>
          </p:cNvSpPr>
          <p:nvPr/>
        </p:nvSpPr>
        <p:spPr>
          <a:xfrm>
            <a:off x="334227" y="3976905"/>
            <a:ext cx="4704429" cy="2088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800" dirty="0">
                <a:solidFill>
                  <a:srgbClr val="FFD700"/>
                </a:solidFill>
                <a:latin typeface="Abadi" panose="020B0604020104020204" pitchFamily="34" charset="0"/>
              </a:rPr>
              <a:t>Ontvang 25% korting bij uw volgende bestelling met code</a:t>
            </a:r>
          </a:p>
          <a:p>
            <a:endParaRPr lang="nl-NL" sz="2800" dirty="0">
              <a:solidFill>
                <a:srgbClr val="FFD700"/>
              </a:solidFill>
              <a:latin typeface="Abadi" panose="020B0604020104020204" pitchFamily="34" charset="0"/>
            </a:endParaRPr>
          </a:p>
          <a:p>
            <a:pPr algn="ctr"/>
            <a:r>
              <a:rPr lang="nl-NL" sz="2800" dirty="0">
                <a:solidFill>
                  <a:srgbClr val="FFD700"/>
                </a:solidFill>
                <a:latin typeface="Abadi" panose="020B0604020104020204" pitchFamily="34" charset="0"/>
              </a:rPr>
              <a:t>BEDANKT25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8206E78-7ADA-D501-6B17-64F233E3FD82}"/>
              </a:ext>
            </a:extLst>
          </p:cNvPr>
          <p:cNvSpPr/>
          <p:nvPr/>
        </p:nvSpPr>
        <p:spPr>
          <a:xfrm>
            <a:off x="1639611" y="5303521"/>
            <a:ext cx="2093660" cy="504496"/>
          </a:xfrm>
          <a:prstGeom prst="rect">
            <a:avLst/>
          </a:prstGeom>
          <a:noFill/>
          <a:ln w="38100">
            <a:solidFill>
              <a:srgbClr val="0000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27C3684-B141-53F7-7C91-F41BFA5592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" r="4418"/>
          <a:stretch/>
        </p:blipFill>
        <p:spPr>
          <a:xfrm>
            <a:off x="6096000" y="762317"/>
            <a:ext cx="5517520" cy="40369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0"/>
          </a:effectLst>
          <a:scene3d>
            <a:camera prst="orthographicFront"/>
            <a:lightRig rig="threePt" dir="t"/>
          </a:scene3d>
          <a:sp3d contourW="57150">
            <a:contourClr>
              <a:srgbClr val="0000E2"/>
            </a:contourClr>
          </a:sp3d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643D731-1D15-1369-7D3A-9C85F15C1F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71" y="5456417"/>
            <a:ext cx="3009900" cy="91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500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ba35a4-e489-4644-a3e6-9a408ba0738f">
      <Terms xmlns="http://schemas.microsoft.com/office/infopath/2007/PartnerControls"/>
    </lcf76f155ced4ddcb4097134ff3c332f>
    <TaxCatchAll xmlns="d2ae8e36-8ade-4b49-8a21-f5d4fef2df81" xsi:nil="true"/>
    <SharedWithUsers xmlns="d2ae8e36-8ade-4b49-8a21-f5d4fef2df81">
      <UserInfo>
        <DisplayName/>
        <AccountId xsi:nil="true"/>
        <AccountType/>
      </UserInfo>
    </SharedWithUsers>
    <MediaLengthInSeconds xmlns="8cba35a4-e489-4644-a3e6-9a408ba073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F4BA19-014D-4E33-BD05-8D1A74F2D1D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60269355-9bfd-4b24-a9e7-07dad061236f"/>
    <ds:schemaRef ds:uri="http://schemas.openxmlformats.org/package/2006/metadata/core-properties"/>
    <ds:schemaRef ds:uri="77055abb-f0ad-477e-9b0e-9b11a708b502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f84c3222-95fc-4125-b436-65e5003bd07b"/>
    <ds:schemaRef ds:uri="d750a8c4-aed0-4732-ae6b-878329445fda"/>
  </ds:schemaRefs>
</ds:datastoreItem>
</file>

<file path=customXml/itemProps2.xml><?xml version="1.0" encoding="utf-8"?>
<ds:datastoreItem xmlns:ds="http://schemas.openxmlformats.org/officeDocument/2006/customXml" ds:itemID="{C683D70A-A697-4293-A5DF-7600B29B0BE8}"/>
</file>

<file path=customXml/itemProps3.xml><?xml version="1.0" encoding="utf-8"?>
<ds:datastoreItem xmlns:ds="http://schemas.openxmlformats.org/officeDocument/2006/customXml" ds:itemID="{89881F1E-9B2A-48AA-90EF-5910C6EF79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18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Modern Love</vt:lpstr>
      <vt:lpstr>Kantoorthema</vt:lpstr>
      <vt:lpstr>Bedankt voor uw  aankoop!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cp:revision>2</cp:revision>
  <dcterms:modified xsi:type="dcterms:W3CDTF">2023-07-05T11:42:53Z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MediaServiceImageTags">
    <vt:lpwstr/>
  </property>
  <property fmtid="{D5CDD505-2E9C-101B-9397-08002B2CF9AE}" pid="4" name="Order">
    <vt:r8>11213200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