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zanne van der Horst" initials="SvdH" lastIdx="1" clrIdx="0">
    <p:extLst>
      <p:ext uri="{19B8F6BF-5375-455C-9EA6-DF929625EA0E}">
        <p15:presenceInfo xmlns:p15="http://schemas.microsoft.com/office/powerpoint/2012/main" userId="S::suzanne.vanderhorst@cito.nl::1a5d54f7-e5d0-4435-9a17-6c04d0c735a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792D4-1F91-4541-96B3-ECBAE7A8B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0725EA8-A9AD-4038-885E-13E107006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CBDAB2-CEB1-4B5E-B763-A4B9380CC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59DFD5-504E-4DC4-92D9-5152C5E8A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3685DD-B6BF-445F-A2FD-0099B1274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2661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27689B-AFF5-45C0-9158-BCC91D6D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F7F067A-AD14-44C0-A92F-EA88DB17F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DE7C23A-8070-48D1-81A8-5099BF0DF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4B8B75-A008-4E29-9DC0-E42F961CD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A98D16-41C8-4F83-8E28-8B6822BBC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2825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6415D09-654F-4597-B889-E584B9D83F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89B204C-3D65-4AC8-9492-5E1BC38961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B1FBCFE-F106-4030-9A82-987C60AE7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D689F0-4A22-4CBF-BDFC-B6B3105E6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CA1649-799E-4009-B44B-0B419A3FE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5919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107DE2-1DD5-469C-BAFD-3DFAFCC41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23BD0B-BC3F-49E9-8090-696737174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21B994A-1137-448C-9734-DEDCCE7C2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CC29BF-F2FB-43C9-A206-065F98980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F4C5FB-F5AD-4AED-9A77-BADB84EB5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316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5996CA-A36C-446D-A31B-A51971D38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435155B-561D-48E9-A822-F0F647B29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691D3A-7496-427E-B681-2B88D68E1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A1031E-299E-4EFE-9DB1-74FE75FE9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5BEB90-BCF8-49FE-B071-7A21C16A4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923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7C7DB0-1396-4DB3-B124-826BCE1CF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5115BD-2BF4-4669-A8F1-79499592C1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E73D51C-68E6-49A4-BAE7-3CFF421EBE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0B39146-33D1-441C-93DF-F00FE191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3DEF978-A8DB-4B02-86E9-3C7333599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1B288E8-6AB7-4D00-92BB-FB97C3CA2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4800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D4246A-4E59-4C2D-A86B-161820338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3BC03B6-6440-40B3-8662-60F3F99CC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7F065A6-82DA-47DE-8F06-1FA0317D9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80416BE-9F7F-42D7-B007-76BEACE49C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08956E-97E9-4ED1-B92B-080F547582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37789E9-B6B1-4554-B280-9375F9455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166278-E382-4086-9B9A-2DA2BF249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C655814-5188-4FF1-BFAA-E829E1F3A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651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526391-12D4-4D89-8F5C-F199C5232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36B7216-19C4-4C5A-B634-B1E83EAF1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DAC1A69-63D7-4D59-A04B-1DF9B96BB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64DE5D6-C26C-410D-BCC2-8BC989306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41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80E006D-5644-49CF-A5B5-797700CC6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F330148-2CAB-4064-9080-D3CBDB2FE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BBE1278-EC4E-4D52-B013-92611619D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6070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92B8E4-F0C7-40C0-AAC7-446BC003B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619919-1656-496A-87F2-7557BE688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BF1B096-7BF5-4674-8BE2-8E50605380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48684C-6F27-43CA-9AE4-1CC242078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EA3FB42-421C-4D0C-B499-5D7886A81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8774269-05EF-49E9-BDED-FD18F2667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2011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918117-95B1-450E-BA08-24AA1D954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4B65A6-34A8-4EE5-9ADA-BF87893940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EB1347F-F29D-4EBC-A861-17AA056F1C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81E5F36-C5A6-4FF6-A446-B92118548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E4D380F-1341-41E5-9438-0C3296652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0E38A98-A15A-4191-8797-CAA5972CF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0772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37E28D3-1B7F-4917-A18D-F38B793BE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45E1D9-BAD9-4225-89E7-7B11E4463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54F7D3-EA00-4520-BCCE-F9C31147EB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57EF6-9312-4E21-B9FA-2095EAA88225}" type="datetimeFigureOut">
              <a:rPr lang="nl-NL" smtClean="0"/>
              <a:t>5-8-2022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D33E51-1FA7-472D-8729-0C5668A73B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EFC2B0-4C14-4734-8A97-58E6892EC5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3AE49-2543-4B28-84B2-D4ED99854B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7439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662FD8-491F-41AD-A5F4-DE66783B6A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4897" y="4295745"/>
            <a:ext cx="10640754" cy="775845"/>
          </a:xfrm>
        </p:spPr>
        <p:txBody>
          <a:bodyPr anchor="b">
            <a:normAutofit fontScale="90000"/>
          </a:bodyPr>
          <a:lstStyle/>
          <a:p>
            <a:r>
              <a:rPr lang="nl-NL" b="1" dirty="0"/>
              <a:t>Welkom!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Afbeelding 4">
            <a:extLst>
              <a:ext uri="{FF2B5EF4-FFF2-40B4-BE49-F238E27FC236}">
                <a16:creationId xmlns:a16="http://schemas.microsoft.com/office/drawing/2014/main" id="{A22D28D7-6797-4FA1-B0C8-FA31D0706C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538" y="524420"/>
            <a:ext cx="3807472" cy="2836567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7388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Afbeelding 4">
            <a:extLst>
              <a:ext uri="{FF2B5EF4-FFF2-40B4-BE49-F238E27FC236}">
                <a16:creationId xmlns:a16="http://schemas.microsoft.com/office/drawing/2014/main" id="{A22D28D7-6797-4FA1-B0C8-FA31D0706C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26" y="302566"/>
            <a:ext cx="2514948" cy="187363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kstvak 3">
            <a:extLst>
              <a:ext uri="{FF2B5EF4-FFF2-40B4-BE49-F238E27FC236}">
                <a16:creationId xmlns:a16="http://schemas.microsoft.com/office/drawing/2014/main" id="{288423A8-D2F5-4669-8E29-445180F79BE0}"/>
              </a:ext>
            </a:extLst>
          </p:cNvPr>
          <p:cNvSpPr txBox="1"/>
          <p:nvPr/>
        </p:nvSpPr>
        <p:spPr>
          <a:xfrm>
            <a:off x="3363233" y="2350795"/>
            <a:ext cx="68820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2800" dirty="0"/>
              <a:t>Kennismaken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2800" dirty="0"/>
              <a:t>Over Drogist Natuurlijk Gezond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2800" dirty="0"/>
              <a:t>Vragen?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66BE3AF-DE87-47D6-937F-791039A406A1}"/>
              </a:ext>
            </a:extLst>
          </p:cNvPr>
          <p:cNvSpPr txBox="1"/>
          <p:nvPr/>
        </p:nvSpPr>
        <p:spPr>
          <a:xfrm>
            <a:off x="3363233" y="1660358"/>
            <a:ext cx="3976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Inhoud</a:t>
            </a:r>
          </a:p>
        </p:txBody>
      </p:sp>
    </p:spTree>
    <p:extLst>
      <p:ext uri="{BB962C8B-B14F-4D97-AF65-F5344CB8AC3E}">
        <p14:creationId xmlns:p14="http://schemas.microsoft.com/office/powerpoint/2010/main" val="3927085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Afbeelding 4">
            <a:extLst>
              <a:ext uri="{FF2B5EF4-FFF2-40B4-BE49-F238E27FC236}">
                <a16:creationId xmlns:a16="http://schemas.microsoft.com/office/drawing/2014/main" id="{A22D28D7-6797-4FA1-B0C8-FA31D0706C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45" y="302566"/>
            <a:ext cx="2514948" cy="187363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kstvak 3">
            <a:extLst>
              <a:ext uri="{FF2B5EF4-FFF2-40B4-BE49-F238E27FC236}">
                <a16:creationId xmlns:a16="http://schemas.microsoft.com/office/drawing/2014/main" id="{288423A8-D2F5-4669-8E29-445180F79BE0}"/>
              </a:ext>
            </a:extLst>
          </p:cNvPr>
          <p:cNvSpPr txBox="1"/>
          <p:nvPr/>
        </p:nvSpPr>
        <p:spPr>
          <a:xfrm>
            <a:off x="3363233" y="2350795"/>
            <a:ext cx="68820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2800" dirty="0"/>
              <a:t>Voorstelrondje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2800" dirty="0"/>
              <a:t>Kennismakingsspel</a:t>
            </a:r>
          </a:p>
          <a:p>
            <a:endParaRPr lang="nl-NL" sz="2800" dirty="0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A226654D-1150-498A-A6E7-A189C0BE8BE8}"/>
              </a:ext>
            </a:extLst>
          </p:cNvPr>
          <p:cNvSpPr txBox="1"/>
          <p:nvPr/>
        </p:nvSpPr>
        <p:spPr>
          <a:xfrm>
            <a:off x="3363233" y="1660358"/>
            <a:ext cx="3976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Kennismaken</a:t>
            </a:r>
          </a:p>
        </p:txBody>
      </p:sp>
    </p:spTree>
    <p:extLst>
      <p:ext uri="{BB962C8B-B14F-4D97-AF65-F5344CB8AC3E}">
        <p14:creationId xmlns:p14="http://schemas.microsoft.com/office/powerpoint/2010/main" val="1418533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Afbeelding 4">
            <a:extLst>
              <a:ext uri="{FF2B5EF4-FFF2-40B4-BE49-F238E27FC236}">
                <a16:creationId xmlns:a16="http://schemas.microsoft.com/office/drawing/2014/main" id="{A22D28D7-6797-4FA1-B0C8-FA31D0706C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44" y="302566"/>
            <a:ext cx="2514948" cy="187363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kstvak 3">
            <a:extLst>
              <a:ext uri="{FF2B5EF4-FFF2-40B4-BE49-F238E27FC236}">
                <a16:creationId xmlns:a16="http://schemas.microsoft.com/office/drawing/2014/main" id="{288423A8-D2F5-4669-8E29-445180F79BE0}"/>
              </a:ext>
            </a:extLst>
          </p:cNvPr>
          <p:cNvSpPr txBox="1"/>
          <p:nvPr/>
        </p:nvSpPr>
        <p:spPr>
          <a:xfrm>
            <a:off x="3363233" y="2350795"/>
            <a:ext cx="68820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2800" dirty="0"/>
              <a:t>Visie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2800" dirty="0"/>
              <a:t>Doelgroep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2800" dirty="0"/>
              <a:t>Assortiment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4FD4402E-3F8D-475B-A39F-6A3D8E8C23A6}"/>
              </a:ext>
            </a:extLst>
          </p:cNvPr>
          <p:cNvSpPr txBox="1"/>
          <p:nvPr/>
        </p:nvSpPr>
        <p:spPr>
          <a:xfrm>
            <a:off x="3363233" y="1660358"/>
            <a:ext cx="667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Over Drogist Natuurlijk Gezond</a:t>
            </a:r>
          </a:p>
        </p:txBody>
      </p:sp>
    </p:spTree>
    <p:extLst>
      <p:ext uri="{BB962C8B-B14F-4D97-AF65-F5344CB8AC3E}">
        <p14:creationId xmlns:p14="http://schemas.microsoft.com/office/powerpoint/2010/main" val="2667611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Afbeelding 4">
            <a:extLst>
              <a:ext uri="{FF2B5EF4-FFF2-40B4-BE49-F238E27FC236}">
                <a16:creationId xmlns:a16="http://schemas.microsoft.com/office/drawing/2014/main" id="{A22D28D7-6797-4FA1-B0C8-FA31D0706C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45" y="302566"/>
            <a:ext cx="2514948" cy="187363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kstvak 18">
            <a:extLst>
              <a:ext uri="{FF2B5EF4-FFF2-40B4-BE49-F238E27FC236}">
                <a16:creationId xmlns:a16="http://schemas.microsoft.com/office/drawing/2014/main" id="{4FD4402E-3F8D-475B-A39F-6A3D8E8C23A6}"/>
              </a:ext>
            </a:extLst>
          </p:cNvPr>
          <p:cNvSpPr txBox="1"/>
          <p:nvPr/>
        </p:nvSpPr>
        <p:spPr>
          <a:xfrm>
            <a:off x="3363233" y="1660358"/>
            <a:ext cx="667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42834239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22</Words>
  <Application>Microsoft Office PowerPoint</Application>
  <PresentationFormat>Breedbeeld</PresentationFormat>
  <Paragraphs>13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Kantoorthema</vt:lpstr>
      <vt:lpstr>Welkom!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cp:revision>5</cp:revision>
  <dcterms:created xsi:type="dcterms:W3CDTF">2022-03-29T14:18:24Z</dcterms:created>
  <dcterms:modified xsi:type="dcterms:W3CDTF">2022-08-05T10:06:30Z</dcterms:modified>
</cp:coreProperties>
</file>